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797" y="-2525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09"/>
            <a:ext cx="10693400" cy="1497621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18/10/2023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ΑΡΚΟΥΔΗΣ ΘΕΟ.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ΑΓΓΕΛΟΣ 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Κεντρικής Μακεδονίας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53.878,72€ εκ των οποίων η δημόσια δαπάνη ανέρχεται σε 26.939,36€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195</Words>
  <Application>Microsoft Office PowerPoint</Application>
  <PresentationFormat>Προσαρμογή</PresentationFormat>
  <Paragraphs>18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Nona Gouletsou</cp:lastModifiedBy>
  <cp:revision>47</cp:revision>
  <dcterms:created xsi:type="dcterms:W3CDTF">2018-02-13T12:16:57Z</dcterms:created>
  <dcterms:modified xsi:type="dcterms:W3CDTF">2023-10-18T10:22:13Z</dcterms:modified>
</cp:coreProperties>
</file>